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1" r:id="rId2"/>
    <p:sldId id="316" r:id="rId3"/>
    <p:sldId id="317" r:id="rId4"/>
    <p:sldId id="302" r:id="rId5"/>
    <p:sldId id="303" r:id="rId6"/>
    <p:sldId id="318" r:id="rId7"/>
    <p:sldId id="398" r:id="rId8"/>
    <p:sldId id="399" r:id="rId9"/>
    <p:sldId id="400" r:id="rId10"/>
    <p:sldId id="401" r:id="rId11"/>
    <p:sldId id="402" r:id="rId12"/>
    <p:sldId id="4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42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69C9-8FF5-46A3-9A11-AE2F47C8A7A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0CAC8-68F3-426B-B70D-7F91D8F2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AB645-3EA7-46EF-A449-FE3E702E8083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5592-A769-4937-80D5-5FB97B2FE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приложение для молниеносной оценки знаний на уроке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3528" y="16463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dirty="0" smtClean="0"/>
              <a:t>Зарплата</a:t>
            </a:r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0" y="1605637"/>
            <a:ext cx="4469180" cy="4250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89" y="1605638"/>
            <a:ext cx="4092250" cy="4250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45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2" y="672656"/>
            <a:ext cx="5466667" cy="3669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44958"/>
            <a:ext cx="5542858" cy="3695239"/>
          </a:xfrm>
          <a:prstGeom prst="rect">
            <a:avLst/>
          </a:prstGeom>
        </p:spPr>
      </p:pic>
      <p:sp>
        <p:nvSpPr>
          <p:cNvPr id="5" name="Shape 79"/>
          <p:cNvSpPr txBox="1">
            <a:spLocks/>
          </p:cNvSpPr>
          <p:nvPr/>
        </p:nvSpPr>
        <p:spPr>
          <a:xfrm>
            <a:off x="327854" y="4196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dirty="0"/>
              <a:t>Анкета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663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323528" y="16463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ru" sz="6000" dirty="0">
                <a:latin typeface="Times New Roman" pitchFamily="18" charset="0"/>
                <a:cs typeface="Times New Roman" pitchFamily="18" charset="0"/>
              </a:rPr>
              <a:t>Необходимость</a:t>
            </a:r>
          </a:p>
          <a:p>
            <a:pPr algn="ctr">
              <a:spcBef>
                <a:spcPts val="0"/>
              </a:spcBef>
            </a:pPr>
            <a:endParaRPr lang="ru" sz="6000" dirty="0"/>
          </a:p>
          <a:p>
            <a:pPr algn="ctr">
              <a:spcBef>
                <a:spcPts val="0"/>
              </a:spcBef>
            </a:pPr>
            <a:endParaRPr lang="ru" sz="6000" dirty="0"/>
          </a:p>
          <a:p>
            <a:pPr algn="ctr">
              <a:spcBef>
                <a:spcPts val="0"/>
              </a:spcBef>
            </a:pPr>
            <a:endParaRPr lang="ru" sz="6000" dirty="0"/>
          </a:p>
          <a:p>
            <a:pPr algn="ctr">
              <a:spcBef>
                <a:spcPts val="0"/>
              </a:spcBef>
            </a:pPr>
            <a:endParaRPr lang="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" sz="6000" dirty="0" smtClean="0">
                <a:latin typeface="Times New Roman" pitchFamily="18" charset="0"/>
                <a:cs typeface="Times New Roman" pitchFamily="18" charset="0"/>
              </a:rPr>
              <a:t>Желания</a:t>
            </a:r>
            <a:endParaRPr lang="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1214422"/>
            <a:ext cx="3214710" cy="3786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249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2695" r="35212" b="6250"/>
          <a:stretch>
            <a:fillRect/>
          </a:stretch>
        </p:blipFill>
        <p:spPr bwMode="auto">
          <a:xfrm>
            <a:off x="214282" y="500042"/>
            <a:ext cx="842965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656" r="47656" b="11828"/>
          <a:stretch>
            <a:fillRect/>
          </a:stretch>
        </p:blipFill>
        <p:spPr bwMode="auto">
          <a:xfrm>
            <a:off x="714348" y="0"/>
            <a:ext cx="7643866" cy="684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95537" y="1"/>
            <a:ext cx="835292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77326" y="-1823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Наш город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23528" y="16463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dirty="0"/>
              <a:t>Анкета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4851"/>
            <a:ext cx="8925656" cy="30765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000628" y="322346"/>
            <a:ext cx="4143372" cy="621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322346"/>
            <a:ext cx="4286248" cy="621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7</Words>
  <Application>Microsoft Office PowerPoint</Application>
  <PresentationFormat>Экран (4:3)</PresentationFormat>
  <Paragraphs>11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Plickers -                                        приложение для молниеносной оценки знаний на уроке</vt:lpstr>
      <vt:lpstr>Слайд 2</vt:lpstr>
      <vt:lpstr>Слайд 3</vt:lpstr>
      <vt:lpstr>Слайд 4</vt:lpstr>
      <vt:lpstr>Слайд 5</vt:lpstr>
      <vt:lpstr>Слайд 6</vt:lpstr>
      <vt:lpstr>Наш город</vt:lpstr>
      <vt:lpstr>Анкета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167</cp:revision>
  <dcterms:created xsi:type="dcterms:W3CDTF">2020-10-31T14:22:37Z</dcterms:created>
  <dcterms:modified xsi:type="dcterms:W3CDTF">2022-12-14T22:02:44Z</dcterms:modified>
</cp:coreProperties>
</file>